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DE69-E5A2-4FD5-A98E-FD6FC0CFB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E25D4-A7FD-48CC-8CE3-9B069CB22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D9F88-041D-4C79-A1E0-A37CEC73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33257-8C76-443C-8829-86B739BF1CB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AB0B3-7202-49DE-849A-F077C8950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17475-9909-4C02-B7B3-B298C73D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D55EA-D71F-413B-8EE0-12EC35DF1C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247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7E33-2E93-4199-8509-5FAF2948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C4575-2135-4501-9CC9-D88276801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2EC00-4A21-4D47-B77D-42CE0AB0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33257-8C76-443C-8829-86B739BF1CB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053DF-C5F3-4660-91B6-826644A9C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6A6D9-6723-449E-AB08-C6475DA2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D55EA-D71F-413B-8EE0-12EC35DF1C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21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62AAD-5679-4EFF-A5FD-BFF4D1E0E4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AA660-C9C1-4FE5-AAA2-42BCD50D6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75BB8-9575-4EDC-9A13-CCC9412D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33257-8C76-443C-8829-86B739BF1CB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7AB7F-6ECB-4000-B6C7-9A24F0B3F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80597-1B92-4502-A1DD-6D9B2271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D55EA-D71F-413B-8EE0-12EC35DF1C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77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F9BFB-15A6-40BE-A66A-48577AB09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B90DD-BBE5-46D7-B2B5-62C086A82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3B685-5750-4EAC-9237-4FE1000FC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33257-8C76-443C-8829-86B739BF1CB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F1CD3-E90B-4A45-9CF5-29F17B572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22ACF-7CDE-4D30-A833-F77351CF1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D55EA-D71F-413B-8EE0-12EC35DF1C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392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CD06-B82F-4444-9971-2FC6F0239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FEEBE-611E-4FDE-9FCA-F63031E42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CE435-AFD5-48DE-AAB1-AFA8A4C7E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33257-8C76-443C-8829-86B739BF1CB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5B812-69B1-4885-B13E-B9CF59FE3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E9BCC-4175-4BCA-8C3A-730694CC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D55EA-D71F-413B-8EE0-12EC35DF1C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340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E4BE-3162-460B-B072-EC9F59F4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5084D-FD84-43B3-8BBA-B87626B56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7C364-5A1D-46F2-9090-1F35BEC32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04673-582B-4927-831E-C1E421E61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33257-8C76-443C-8829-86B739BF1CB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17E79-A10E-4C19-880D-179506689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C1607-843C-4847-B385-B058E2D03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D55EA-D71F-413B-8EE0-12EC35DF1C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918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7DF3F-7B55-4425-AB72-74CB8BA4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416AC-A592-4801-80BC-77CFFA135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0C330-0077-47C7-A502-34B8CA786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C87742-FA1D-41BD-8C36-87B8D3F462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F94FD4-0B5C-411F-B628-D646C478E5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2ECAF8-6C84-4C21-8322-B4DF4A39F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33257-8C76-443C-8829-86B739BF1CB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5020A2-615A-4D1B-A927-5B9DF324B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B0A3CF-DF0A-499C-93BC-E3A6A8113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D55EA-D71F-413B-8EE0-12EC35DF1C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198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FD604-0C5B-4BA2-A504-D3E26AD3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C132C0-E151-4EB4-977C-702828609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33257-8C76-443C-8829-86B739BF1CB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844E6-5FE6-4E94-A141-6B207068A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41D17-F574-4E90-9B01-98FD72393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D55EA-D71F-413B-8EE0-12EC35DF1C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42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44D423-C174-45AF-A086-720149ECC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33257-8C76-443C-8829-86B739BF1CB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FE9AE-4CA7-4E53-B514-9BF32B64A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E69BA-0E93-45CA-8E36-16D43B90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D55EA-D71F-413B-8EE0-12EC35DF1C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15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C96A-2FA4-48BC-B756-C7B8A8C9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734F0-DE8F-441C-BD31-12E41E0B6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0614D-BADA-4DD4-A0EB-CD6A4563A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EB62B-0088-4A39-B040-3202BEC47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33257-8C76-443C-8829-86B739BF1CB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8FA71-D5E0-438C-9D2A-910ABB39E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2EC39-538B-49EC-A8DF-70BC5C84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D55EA-D71F-413B-8EE0-12EC35DF1C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30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09B5-FAAE-4103-A715-B3388CFF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1850B3-A247-4B3C-AAC3-6E48624FC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649E6-3419-42CA-B99E-11C6542FD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EE4AB-72C4-402A-B9FF-9D52470A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33257-8C76-443C-8829-86B739BF1CB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2D46A-06F3-4E6A-B848-D1E4626B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934B0-7B8A-4A58-829E-FC6D2E08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D55EA-D71F-413B-8EE0-12EC35DF1C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75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83FD3E-CFC9-42D8-84E3-0E448D09D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8D1F5-0919-4D81-BE65-28C05E10E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EC333-0C9E-40F2-B21E-BE6D0E374B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33257-8C76-443C-8829-86B739BF1CBD}" type="datetimeFigureOut">
              <a:rPr lang="en-GB" smtClean="0"/>
              <a:t>18/09/2020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7110A-7AC9-4028-BEAD-60F0212706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17EF2-9E57-4445-82CF-F834C1F1C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D55EA-D71F-413B-8EE0-12EC35DF1C57}" type="slidenum">
              <a:rPr lang="en-GB" smtClean="0"/>
              <a:t>‹#›</a:t>
            </a:fld>
            <a:endParaRPr lang="en-GB"/>
          </a:p>
        </p:txBody>
      </p:sp>
      <p:sp>
        <p:nvSpPr>
          <p:cNvPr id="7" name="MSIPCMContentMarking" descr="{&quot;HashCode&quot;:-1291824593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E092E8BC-3F7F-4B4D-B517-50B682B39AAE}"/>
              </a:ext>
            </a:extLst>
          </p:cNvPr>
          <p:cNvSpPr txBox="1"/>
          <p:nvPr userDrawn="1"/>
        </p:nvSpPr>
        <p:spPr>
          <a:xfrm>
            <a:off x="0" y="0"/>
            <a:ext cx="73392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rgbClr val="000000"/>
                </a:solidFill>
                <a:latin typeface="Calibri" panose="020F0502020204030204" pitchFamily="34" charset="0"/>
              </a:rPr>
              <a:t>OFFICIAL</a:t>
            </a:r>
          </a:p>
        </p:txBody>
      </p:sp>
    </p:spTree>
    <p:extLst>
      <p:ext uri="{BB962C8B-B14F-4D97-AF65-F5344CB8AC3E}">
        <p14:creationId xmlns:p14="http://schemas.microsoft.com/office/powerpoint/2010/main" val="360329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D7C02C-6235-4915-AE33-B24D25A4ED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96535D-E697-4646-837D-A818047B2D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9"/>
          <a:stretch/>
        </p:blipFill>
        <p:spPr>
          <a:xfrm>
            <a:off x="998961" y="0"/>
            <a:ext cx="10194075" cy="525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34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Crispell</dc:creator>
  <cp:lastModifiedBy>Joseph Crispell</cp:lastModifiedBy>
  <cp:revision>1</cp:revision>
  <dcterms:created xsi:type="dcterms:W3CDTF">2020-09-18T14:26:56Z</dcterms:created>
  <dcterms:modified xsi:type="dcterms:W3CDTF">2020-09-18T14:29:43Z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4c996da-17fa-4fc5-8989-2758fb4cf86b_Enabled">
    <vt:lpwstr>true</vt:lpwstr>
  </property>
  <property fmtid="{D5CDD505-2E9C-101B-9397-08002B2CF9AE}" pid="3" name="MSIP_Label_e4c996da-17fa-4fc5-8989-2758fb4cf86b_SetDate">
    <vt:lpwstr>2020-09-18T14:29:31Z</vt:lpwstr>
  </property>
  <property fmtid="{D5CDD505-2E9C-101B-9397-08002B2CF9AE}" pid="4" name="MSIP_Label_e4c996da-17fa-4fc5-8989-2758fb4cf86b_Method">
    <vt:lpwstr>Privileged</vt:lpwstr>
  </property>
  <property fmtid="{D5CDD505-2E9C-101B-9397-08002B2CF9AE}" pid="5" name="MSIP_Label_e4c996da-17fa-4fc5-8989-2758fb4cf86b_Name">
    <vt:lpwstr>OFFICIAL</vt:lpwstr>
  </property>
  <property fmtid="{D5CDD505-2E9C-101B-9397-08002B2CF9AE}" pid="6" name="MSIP_Label_e4c996da-17fa-4fc5-8989-2758fb4cf86b_SiteId">
    <vt:lpwstr>cdf709af-1a18-4c74-bd93-6d14a64d73b3</vt:lpwstr>
  </property>
  <property fmtid="{D5CDD505-2E9C-101B-9397-08002B2CF9AE}" pid="7" name="MSIP_Label_e4c996da-17fa-4fc5-8989-2758fb4cf86b_ActionId">
    <vt:lpwstr>96010de3-c9ce-4ddf-a7fa-000027c775b2</vt:lpwstr>
  </property>
  <property fmtid="{D5CDD505-2E9C-101B-9397-08002B2CF9AE}" pid="8" name="MSIP_Label_e4c996da-17fa-4fc5-8989-2758fb4cf86b_ContentBits">
    <vt:lpwstr>1</vt:lpwstr>
  </property>
</Properties>
</file>